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>
                <a:latin typeface="Cambria"/>
                <a:cs typeface="Cambria"/>
              </a:rPr>
              <a:t>5</a:t>
            </a:r>
            <a:r>
              <a:rPr lang="tr-TR" sz="2000" dirty="0" smtClean="0">
                <a:latin typeface="Cambria"/>
                <a:cs typeface="Cambria"/>
              </a:rPr>
              <a:t>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Yaratıcılık ve yaratıcı problem ne demektir</a:t>
            </a:r>
            <a:r>
              <a:rPr lang="tr-TR" smtClean="0"/>
              <a:t>?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373</TotalTime>
  <Words>23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95</cp:revision>
  <dcterms:created xsi:type="dcterms:W3CDTF">2011-09-26T21:40:37Z</dcterms:created>
  <dcterms:modified xsi:type="dcterms:W3CDTF">2021-02-17T12:25:09Z</dcterms:modified>
</cp:coreProperties>
</file>